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56" r:id="rId2"/>
    <p:sldId id="257" r:id="rId3"/>
    <p:sldId id="269" r:id="rId4"/>
    <p:sldId id="258" r:id="rId5"/>
    <p:sldId id="259" r:id="rId6"/>
    <p:sldId id="261" r:id="rId7"/>
    <p:sldId id="267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6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B68DE-B374-4D46-9F1F-C302D1627D7D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2C032-661B-4959-AFC5-45A6F27C44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51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C2C032-661B-4959-AFC5-45A6F27C445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43608" y="954183"/>
            <a:ext cx="7016750" cy="2447925"/>
          </a:xfrm>
        </p:spPr>
        <p:txBody>
          <a:bodyPr>
            <a:noAutofit/>
          </a:bodyPr>
          <a:lstStyle/>
          <a:p>
            <a:pPr algn="ctr"/>
            <a:r>
              <a:rPr lang="ru-RU" sz="6000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«День студента. История </a:t>
            </a:r>
            <a:r>
              <a:rPr lang="ru-RU" sz="6000" dirty="0" smtClean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праздника в России»</a:t>
            </a:r>
            <a:endParaRPr lang="ru-RU" sz="6000" dirty="0">
              <a:ln>
                <a:solidFill>
                  <a:schemeClr val="accent1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5" name="Picture 2" descr="C:\Users\кабинет10\Desktop\368523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645024"/>
            <a:ext cx="338124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84345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снова в России веселятся студенты, празднуя свой праздник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День студента.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6087">
            <a:off x="5264063" y="1857417"/>
            <a:ext cx="3562945" cy="265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835696" y="5229200"/>
            <a:ext cx="5688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 заодно поздравляют всех девочек, девушек и женщин, которых зовут Татьяна.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1\Рабочий стол\1481113174_den_studen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357430"/>
            <a:ext cx="3429024" cy="27935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384345" y="6267157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10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3928" y="1812682"/>
            <a:ext cx="475252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Ежегодно 25 января православная церковь отмечает день святой великомученицы Татьяны Римской. Святая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мученица Татьяна Римская была причислена к лику святых ещё в третьем веке нашей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96752"/>
            <a:ext cx="2863284" cy="400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8384345" y="6267157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7768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Имя святой Татьяны в России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было особо известно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могло таковым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оставаться, если бы 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события,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произошедшие в России в 1755 году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Великий русский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ученый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М.В.Ломоносов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длительное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время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ходатайствовал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открытии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своего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университета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Picture 2" descr="C:\Users\пк\Desktop\Новая папка\2015-2016\Внеклассная работа\День студента\lomonos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604" y="2276872"/>
            <a:ext cx="3963360" cy="378976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374089" y="6267157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3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01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99419">
            <a:off x="1344556" y="622625"/>
            <a:ext cx="2437131" cy="298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98368">
            <a:off x="4398522" y="708289"/>
            <a:ext cx="3790567" cy="2807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798960" y="3705986"/>
            <a:ext cx="77520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Осуществить эту идею ему помог Иван Иванович Шувалов.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25 января 1755 года, в день рождения своей матушки Татьяны, Шувалов обратился к императрице с прошением подписать указ о создании в Москве первого российского университета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как Шувалов был фаворитом императрицы Елизаветы, отказать она ему в этом естественно не могла.  Указ "Об учреждении Московского университета" был подписан Императрицей  Всея Руси Елизаветой Петровной в тот же день 25 января 1755 года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373080" y="6265098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dep_xitimox.pnzgu.ru/files/dep_xitimox.pnzgu.ru/mg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36712"/>
            <a:ext cx="7056784" cy="471652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384345" y="6292841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5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77191" y="5553236"/>
            <a:ext cx="62952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Центральное здание университетского комплекса Московского государственного университета на Воробьёвых горах.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196752"/>
            <a:ext cx="6624736" cy="41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8384345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6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34598" y="5517232"/>
            <a:ext cx="3706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Храм Мученицы </a:t>
            </a:r>
            <a:r>
              <a:rPr lang="ru-RU" dirty="0" err="1"/>
              <a:t>Татианы</a:t>
            </a:r>
            <a:r>
              <a:rPr lang="ru-RU" dirty="0"/>
              <a:t> при МГУ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5936" y="586618"/>
            <a:ext cx="4572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После праздничной молитвы и официальной церемонии празднования Татьяниного дня, все бывавшие на служении отмечали этот праздник в ближайших увеселительных заведениях. В день студента гуляла вся Москва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8218" y="3412784"/>
            <a:ext cx="3967459" cy="2515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8396862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7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82682">
            <a:off x="5219993" y="2787161"/>
            <a:ext cx="3747189" cy="313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683568" y="548680"/>
            <a:ext cx="80648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Вино текло рекой и здесь можно было встретить за одним столом и студента первокурсника и седого профессора, который тоже когда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был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студентом, особенно популярным в этот день был престижный ресторан «Эрмитаж» на Трубной, где сейчас располагается Театр современной пьесы.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85960">
            <a:off x="319292" y="2779943"/>
            <a:ext cx="4395848" cy="326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8411221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8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6675" y="980728"/>
            <a:ext cx="6063743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11560" y="4869160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2006 году по Указу Президента Российской Федерации  В. Путина, Татьянин день признан официальным праздником - Днем Российского студенчества.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4345" y="6235114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9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599</TotalTime>
  <Words>269</Words>
  <Application>Microsoft Office PowerPoint</Application>
  <PresentationFormat>Экран (4:3)</PresentationFormat>
  <Paragraphs>31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«День студента. История праздника в России»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Татьянин день – день студентов</dc:title>
  <dc:creator>пк</dc:creator>
  <cp:lastModifiedBy>Userbib</cp:lastModifiedBy>
  <cp:revision>61</cp:revision>
  <dcterms:created xsi:type="dcterms:W3CDTF">2016-01-20T20:10:17Z</dcterms:created>
  <dcterms:modified xsi:type="dcterms:W3CDTF">2023-01-24T09:29:08Z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1129286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