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8"/>
  </p:notesMasterIdLst>
  <p:sldIdLst>
    <p:sldId id="256" r:id="rId2"/>
    <p:sldId id="257" r:id="rId3"/>
    <p:sldId id="273" r:id="rId4"/>
    <p:sldId id="271" r:id="rId5"/>
    <p:sldId id="274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68DE-B374-4D46-9F1F-C302D1627D7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C032-661B-4959-AFC5-45A6F27C4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5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DED823-3491-4DEF-86C9-D65F7ECE84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504" y="836712"/>
            <a:ext cx="8784976" cy="24479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День студента </a:t>
            </a:r>
            <a:b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в ИНГ ФГБОУ ВО УГНТУ </a:t>
            </a:r>
            <a:b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в г. Октябрьском</a:t>
            </a:r>
            <a:endParaRPr lang="ru-RU" sz="60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4345" y="6267156"/>
            <a:ext cx="759655" cy="590843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pic>
        <p:nvPicPr>
          <p:cNvPr id="3074" name="Picture 2" descr="C:\Users\1\Desktop\H99xjNj6U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10327"/>
            <a:ext cx="4550301" cy="30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011" y="105273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студента в каждом университете отмечается по-разному. Как правило, 25 января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 мероприятия,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флешмобы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4345" y="6267157"/>
            <a:ext cx="759655" cy="590843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C:\Users\1\Desktop\xEPt-Kj3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6" y="2414526"/>
            <a:ext cx="6121608" cy="40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165304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День студента в </a:t>
            </a:r>
            <a:r>
              <a:rPr lang="ru-RU" dirty="0" err="1"/>
              <a:t>Sky</a:t>
            </a:r>
            <a:r>
              <a:rPr lang="ru-RU" dirty="0"/>
              <a:t> </a:t>
            </a:r>
            <a:r>
              <a:rPr lang="ru-RU" dirty="0" err="1"/>
              <a:t>Jump</a:t>
            </a:r>
            <a:endParaRPr lang="ru-RU" dirty="0"/>
          </a:p>
        </p:txBody>
      </p:sp>
      <p:pic>
        <p:nvPicPr>
          <p:cNvPr id="5122" name="Picture 2" descr="C:\Users\1\Desktop\8AP-QJKO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22664" cy="24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zPMJ9QS8a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46" y="3486559"/>
            <a:ext cx="3768086" cy="2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H3yEFBMesT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6559"/>
            <a:ext cx="4017333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SYkFz85SE6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97" y="357874"/>
            <a:ext cx="4413535" cy="29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84345" y="6267156"/>
            <a:ext cx="759655" cy="590843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v8xbd1OLQ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82" y="858348"/>
            <a:ext cx="6884774" cy="45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8104" y="5639247"/>
            <a:ext cx="7758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Мухаметшин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Шарифуллович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директор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нефти и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газа ФГБОУ ВО УГНТУ в г. Октябрьском,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заведующий кафедрой РРНГМ, доктор геолого-минералогических наук, профессор.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4345" y="6267156"/>
            <a:ext cx="759655" cy="590843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5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MHq22vAZN6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063611" cy="47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tza9B24S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81792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4345" y="6267156"/>
            <a:ext cx="759655" cy="590843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667</TotalTime>
  <Words>34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День студента  в ИНГ ФГБОУ ВО УГНТУ  в г. Октябрьском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Татьянин день – день студентов</dc:title>
  <dc:creator>пк</dc:creator>
  <cp:lastModifiedBy>Userbib</cp:lastModifiedBy>
  <cp:revision>68</cp:revision>
  <dcterms:created xsi:type="dcterms:W3CDTF">2016-01-20T20:10:17Z</dcterms:created>
  <dcterms:modified xsi:type="dcterms:W3CDTF">2023-01-25T09:28:39Z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1129286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